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9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2023-01-05T16:11:48Z</dcterms:modified>
  <cp:revision>14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